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6"/>
  </p:notesMasterIdLst>
  <p:handoutMasterIdLst>
    <p:handoutMasterId r:id="rId57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72" r:id="rId48"/>
    <p:sldId id="2973" r:id="rId49"/>
    <p:sldId id="2965" r:id="rId50"/>
    <p:sldId id="2971" r:id="rId51"/>
    <p:sldId id="2967" r:id="rId52"/>
    <p:sldId id="2974" r:id="rId53"/>
    <p:sldId id="2955" r:id="rId54"/>
    <p:sldId id="2976" r:id="rId55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5" autoAdjust="0"/>
    <p:restoredTop sz="86415" autoAdjust="0"/>
  </p:normalViewPr>
  <p:slideViewPr>
    <p:cSldViewPr>
      <p:cViewPr varScale="1">
        <p:scale>
          <a:sx n="78" d="100"/>
          <a:sy n="78" d="100"/>
        </p:scale>
        <p:origin x="2968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894A-8F98-9E9D-CF3B-F195102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A093C18-A4D4-CCB5-0F23-E27A9CEBF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BA88E4C-7862-343C-3F81-6E790730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7F59DCD-5F37-030A-6122-2BBBF6AC8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90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/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  <a:blipFill>
                <a:blip r:embed="rId3"/>
                <a:stretch>
                  <a:fillRect l="-1023" t="-14412" b="-3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9E50-FA2B-BAB4-83C6-71AE387E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4AC8B4-1DBD-7CA4-6901-DAD19AE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1C81FFA-B540-C7FB-8E27-EC865D6DD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47800"/>
                <a:ext cx="8534400" cy="4495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a unit vector: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cos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)|0&gt; +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sin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)|1&gt;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Wave function is collection of coefficients 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of eigenvalue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Commuting variables can be measured simultaneously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 − 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47800"/>
                <a:ext cx="8534400" cy="4495800"/>
              </a:xfrm>
              <a:blipFill>
                <a:blip r:embed="rId3"/>
                <a:stretch>
                  <a:fillRect l="-2679" t="-14085" b="-35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8195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40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742940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67" y="291318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33" y="1676400"/>
                <a:ext cx="8305767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33" y="1676400"/>
                <a:ext cx="8305767" cy="4572000"/>
              </a:xfrm>
              <a:blipFill>
                <a:blip r:embed="rId3"/>
                <a:stretch>
                  <a:fillRect l="-1221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Miscellaneous (Susskind)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   </m:t>
                            </m:r>
                          </m:e>
                        </m:nary>
                      </m:e>
                    </m:nary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 t="-14441" r="-439" b="-5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0522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74005</TotalTime>
  <Words>4893</Words>
  <Application>Microsoft Macintosh PowerPoint</Application>
  <PresentationFormat>On-screen Show (4:3)</PresentationFormat>
  <Paragraphs>698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Susskind</vt:lpstr>
      <vt:lpstr>Susskind</vt:lpstr>
      <vt:lpstr>Evolution and Schrodinger</vt:lpstr>
      <vt:lpstr>Miscellaneous (Susskind)</vt:lpstr>
      <vt:lpstr>Spin</vt:lpstr>
      <vt:lpstr>Harmonic Oscillator, etc</vt:lpstr>
      <vt:lpstr>Hidden subgroup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3728</cp:revision>
  <cp:lastPrinted>2025-01-22T23:45:03Z</cp:lastPrinted>
  <dcterms:created xsi:type="dcterms:W3CDTF">2013-01-28T20:25:58Z</dcterms:created>
  <dcterms:modified xsi:type="dcterms:W3CDTF">2025-10-11T17:29:08Z</dcterms:modified>
</cp:coreProperties>
</file>